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E037-E9CD-490E-8D81-ECDAC9B664B2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3134-4FC0-4B17-AE23-B90888664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081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E037-E9CD-490E-8D81-ECDAC9B664B2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3134-4FC0-4B17-AE23-B90888664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032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E037-E9CD-490E-8D81-ECDAC9B664B2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3134-4FC0-4B17-AE23-B90888664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819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E037-E9CD-490E-8D81-ECDAC9B664B2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3134-4FC0-4B17-AE23-B90888664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241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E037-E9CD-490E-8D81-ECDAC9B664B2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3134-4FC0-4B17-AE23-B90888664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06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E037-E9CD-490E-8D81-ECDAC9B664B2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3134-4FC0-4B17-AE23-B90888664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03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E037-E9CD-490E-8D81-ECDAC9B664B2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3134-4FC0-4B17-AE23-B90888664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453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E037-E9CD-490E-8D81-ECDAC9B664B2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3134-4FC0-4B17-AE23-B90888664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139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E037-E9CD-490E-8D81-ECDAC9B664B2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3134-4FC0-4B17-AE23-B90888664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841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E037-E9CD-490E-8D81-ECDAC9B664B2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3134-4FC0-4B17-AE23-B90888664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858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E037-E9CD-490E-8D81-ECDAC9B664B2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3134-4FC0-4B17-AE23-B90888664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17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8E037-E9CD-490E-8D81-ECDAC9B664B2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13134-4FC0-4B17-AE23-B90888664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64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72819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«Салют Победы»     </a:t>
            </a:r>
            <a:r>
              <a:rPr lang="ru-RU" sz="3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Нетрадиционная техника рисования</a:t>
            </a:r>
            <a:endParaRPr lang="ru-RU" sz="36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860032" y="4725144"/>
            <a:ext cx="3992488" cy="1656184"/>
          </a:xfrm>
        </p:spPr>
        <p:txBody>
          <a:bodyPr/>
          <a:lstStyle/>
          <a:p>
            <a:pPr algn="r"/>
            <a:r>
              <a:rPr lang="ru-RU" dirty="0" smtClean="0"/>
              <a:t>             </a:t>
            </a:r>
            <a:r>
              <a:rPr lang="ru-RU" sz="1800" b="1" dirty="0" smtClean="0">
                <a:solidFill>
                  <a:schemeClr val="tx2"/>
                </a:solidFill>
              </a:rPr>
              <a:t>Подготовила: </a:t>
            </a:r>
            <a:r>
              <a:rPr lang="ru-RU" sz="1800" b="1" dirty="0" smtClean="0">
                <a:solidFill>
                  <a:schemeClr val="tx2"/>
                </a:solidFill>
              </a:rPr>
              <a:t>воспитатель Широкова Галина Сергеевна</a:t>
            </a:r>
            <a:endParaRPr lang="ru-RU" sz="18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tamil\OneDrive\Рабочий стол\20200504_123034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2827"/>
            <a:ext cx="3816424" cy="382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39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40364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Цель: продолжать познакомить детей с нетрадиционным способом рисования</a:t>
            </a:r>
            <a:endParaRPr lang="ru-RU" sz="32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Задачи:</a:t>
            </a:r>
          </a:p>
          <a:p>
            <a:pPr>
              <a:buFontTx/>
              <a:buChar char="-"/>
            </a:pPr>
            <a:r>
              <a:rPr lang="ru-RU" dirty="0" smtClean="0"/>
              <a:t>Развивать творческие способности детей, художественный вкус, чувство композиции;</a:t>
            </a:r>
          </a:p>
          <a:p>
            <a:pPr>
              <a:buFontTx/>
              <a:buChar char="-"/>
            </a:pPr>
            <a:r>
              <a:rPr lang="ru-RU" dirty="0" smtClean="0"/>
              <a:t>Развивать воображение ,пространственное мышление , мелкую моторику;</a:t>
            </a:r>
          </a:p>
          <a:p>
            <a:pPr>
              <a:buFontTx/>
              <a:buChar char="-"/>
            </a:pPr>
            <a:r>
              <a:rPr lang="ru-RU" dirty="0" smtClean="0"/>
              <a:t>Воспитывать чувство гордости, любовь к своей родине;</a:t>
            </a:r>
          </a:p>
          <a:p>
            <a:pPr>
              <a:buFontTx/>
              <a:buChar char="-"/>
            </a:pPr>
            <a:r>
              <a:rPr lang="ru-RU" dirty="0" smtClean="0"/>
              <a:t>Закрепить знания о Празднике Победы.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37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Краски –гуашь,</a:t>
            </a:r>
          </a:p>
          <a:p>
            <a:pPr marL="0" indent="0">
              <a:buNone/>
            </a:pPr>
            <a:r>
              <a:rPr lang="ru-RU" dirty="0" smtClean="0"/>
              <a:t>Втулки от туалетной бумаги , с одной стороны разрезанные  полосками , одноразовые соломки </a:t>
            </a:r>
            <a:r>
              <a:rPr lang="ru-RU" dirty="0"/>
              <a:t>(</a:t>
            </a:r>
            <a:r>
              <a:rPr lang="ru-RU" dirty="0" smtClean="0"/>
              <a:t>трубочки) , одноразовые тарелочки, вилки, бумага , салфетки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314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6288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Втулки от туалетной бумаги , с одной стороны разрезаем  полосками и макаем в краски и ставим оттиск на бумаге.</a:t>
            </a:r>
            <a:endParaRPr lang="ru-RU" sz="3200" dirty="0"/>
          </a:p>
        </p:txBody>
      </p:sp>
      <p:pic>
        <p:nvPicPr>
          <p:cNvPr id="3074" name="Picture 2" descr="C:\Users\tamil\OneDrive\Рабочий стол\20200504_12265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3815408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amil\OneDrive\Рабочий стол\20200504_122754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408" y="1628800"/>
            <a:ext cx="5328592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78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Можно сделать штамп из соломки, разрезав его.</a:t>
            </a:r>
            <a:endParaRPr lang="ru-RU" sz="3600" dirty="0"/>
          </a:p>
        </p:txBody>
      </p:sp>
      <p:pic>
        <p:nvPicPr>
          <p:cNvPr id="4098" name="Picture 2" descr="C:\Users\tamil\OneDrive\Рабочий стол\20200504_12285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" y="1556792"/>
            <a:ext cx="3849390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amil\OneDrive\Рабочий стол\20200504_1229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56792"/>
            <a:ext cx="5292079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10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Штамп можно сделать из твердого бруска и толстых ниток, обмотав ими брусок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5122" name="Picture 2" descr="C:\Users\tamil\OneDrive\Рабочий стол\20200504_12345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12777"/>
            <a:ext cx="291581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amil\OneDrive\Рабочий стол\20200504_1235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527" y="4149080"/>
            <a:ext cx="3419872" cy="268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tamil\OneDrive\Рабочий стол\20200504_1235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420" y="1628800"/>
            <a:ext cx="3384376" cy="346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4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60648"/>
            <a:ext cx="7772400" cy="5508327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Можно рисовать салют при помощи вилки . Набрать на вилку краски, сделать оттиск, используя несколько  цветов краски, салют получиться насыщенным интересным</a:t>
            </a:r>
            <a:endParaRPr lang="ru-RU" sz="2400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179512" y="1844824"/>
            <a:ext cx="8640960" cy="48965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tamil\OneDrive\Рабочий стол\20200504_123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2079"/>
            <a:ext cx="3942656" cy="247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tamil\OneDrive\Рабочий стол\20200504_123034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719" y="1772816"/>
            <a:ext cx="5082281" cy="510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8" y="4377206"/>
            <a:ext cx="4002410" cy="248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10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tamil\OneDrive\Рабочий стол\20200504_123242 —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69608"/>
            <a:ext cx="8777883" cy="549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Салют Победы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1369608"/>
            <a:ext cx="9029403" cy="537176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08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349</TotalTime>
  <Words>160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«Салют Победы»     Нетрадиционная техника рисования</vt:lpstr>
      <vt:lpstr>Цель: продолжать познакомить детей с нетрадиционным способом рисования</vt:lpstr>
      <vt:lpstr>Материал</vt:lpstr>
      <vt:lpstr>Втулки от туалетной бумаги , с одной стороны разрезаем  полосками и макаем в краски и ставим оттиск на бумаге.</vt:lpstr>
      <vt:lpstr>Можно сделать штамп из соломки, разрезав его.</vt:lpstr>
      <vt:lpstr>Штамп можно сделать из твердого бруска и толстых ниток, обмотав ими брусок.</vt:lpstr>
      <vt:lpstr>Можно рисовать салют при помощи вилки . Набрать на вилку краски, сделать оттиск, используя несколько  цветов краски, салют получиться насыщенным интересным</vt:lpstr>
      <vt:lpstr>Салют Победы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tamil</dc:creator>
  <cp:lastModifiedBy>natalya</cp:lastModifiedBy>
  <cp:revision>12</cp:revision>
  <dcterms:created xsi:type="dcterms:W3CDTF">2020-05-04T09:48:09Z</dcterms:created>
  <dcterms:modified xsi:type="dcterms:W3CDTF">2020-05-23T18:27:07Z</dcterms:modified>
</cp:coreProperties>
</file>