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7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0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1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8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9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5D9A-42E1-4419-9FB1-A41F8A9637E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9364-497A-474F-9A32-D5F18566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7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73" y="748937"/>
            <a:ext cx="8943702" cy="217714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 </a:t>
            </a:r>
            <a:r>
              <a:rPr lang="ru-RU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</a:t>
            </a:r>
            <a:r>
              <a:rPr lang="ru-RU" sz="6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r>
              <a:rPr lang="ru-RU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2595" y="5503816"/>
            <a:ext cx="2368731" cy="1166949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</a:p>
          <a:p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69" y="2645229"/>
            <a:ext cx="4189910" cy="27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612" y="1494700"/>
            <a:ext cx="10515600" cy="435133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</a:t>
            </a:r>
            <a:r>
              <a:rPr lang="ru-RU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летнего отдыха. </a:t>
            </a:r>
            <a:endParaRPr lang="ru-RU" sz="54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нтересного </a:t>
            </a:r>
            <a: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лета, хорошего настроения, здоровья!</a:t>
            </a:r>
          </a:p>
          <a:p>
            <a:pPr marL="0" indent="0" fontAlgn="base">
              <a:buNone/>
            </a:pPr>
            <a:endParaRPr lang="ru-RU" b="1" dirty="0">
              <a:ln/>
              <a:solidFill>
                <a:schemeClr val="accent4"/>
              </a:solidFill>
            </a:endParaRP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20" y="1137647"/>
            <a:ext cx="10613571" cy="1187541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7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65" y="2891245"/>
            <a:ext cx="4735456" cy="33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94" y="487680"/>
            <a:ext cx="11573692" cy="616567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buNone/>
            </a:pPr>
            <a:r>
              <a:rPr lang="ru-RU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Лето </a:t>
            </a:r>
            <a:r>
              <a:rPr lang="ru-RU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 время года. </a:t>
            </a:r>
            <a:endParaRPr lang="ru-RU" sz="40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Долгожданный </a:t>
            </a:r>
            <a:r>
              <a:rPr lang="ru-RU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 - это заслуженная награда за долгие дни работы, быта, заботы. Семейный отдых – это максимально возможное количество времени, которое вы можете уделить своему ребенку. Для ребенка – это долгожданное событие, которое он тоже ждал весь год</a:t>
            </a:r>
            <a:r>
              <a:rPr lang="ru-RU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Чтобы </a:t>
            </a:r>
            <a:r>
              <a:rPr lang="ru-RU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 принес только удовольствие вам и вашему ребенку постарайтесь соблюдать некоторые правила:</a:t>
            </a:r>
          </a:p>
          <a:p>
            <a:pPr marL="0" indent="0" algn="just">
              <a:buNone/>
            </a:pPr>
            <a:endParaRPr lang="ru-RU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754" y="1227908"/>
            <a:ext cx="6694714" cy="5053557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buNone/>
            </a:pP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решили заниматься со своим ребенком, помните, что эти занятия должны быть короткими и проводить их лучше в утренние часы. Ваша задача расширять кругозор детей, соединяя имеющиеся знания и жизненный опыт ребенка.</a:t>
            </a:r>
          </a:p>
          <a:p>
            <a:pPr algn="just"/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416" b="7398"/>
          <a:stretch/>
        </p:blipFill>
        <p:spPr>
          <a:xfrm>
            <a:off x="243840" y="1497873"/>
            <a:ext cx="4171405" cy="32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3451" y="1062446"/>
            <a:ext cx="6165669" cy="5381897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buNone/>
            </a:pP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твлекайте </a:t>
            </a: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от телевизора и компьютера, проводите все свободное время на свежем воздухе, катайтесь на велосипеде, самокате, роликах, играйте в футбол. </a:t>
            </a:r>
            <a:endParaRPr lang="ru-RU" sz="32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</a:t>
            </a: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укрепление здоровья ребенка и от того как он отдохнет во многом зависит его здоровье весь следующий учебный год.</a:t>
            </a: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53" y="1515291"/>
            <a:ext cx="5143898" cy="40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732" y="1358537"/>
            <a:ext cx="5937068" cy="481842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buNone/>
            </a:pP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соблюдать режим дня, иначе очень трудно к нему возвращаться в сентябре. Не забывайте, что недосыпание развивает неврозы, возрастает утомление. Ребенок должен спать не менее 10 часов.</a:t>
            </a: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93" y="3978458"/>
            <a:ext cx="2997040" cy="2209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5" y="824253"/>
            <a:ext cx="3030582" cy="26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086" y="1541417"/>
            <a:ext cx="5170714" cy="463554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питанием ребенка. </a:t>
            </a:r>
            <a:endParaRPr lang="ru-RU" sz="32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Мороженое</a:t>
            </a: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газировка, фаст-фуд не принесет здоровья вашему ребенку.</a:t>
            </a:r>
          </a:p>
          <a:p>
            <a:pPr algn="just"/>
            <a:endParaRPr lang="ru-RU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61" y="669471"/>
            <a:ext cx="3860619" cy="2573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672" t="4652" r="3788" b="360"/>
          <a:stretch/>
        </p:blipFill>
        <p:spPr>
          <a:xfrm>
            <a:off x="1811382" y="3856049"/>
            <a:ext cx="3997235" cy="24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2105" y="2152491"/>
            <a:ext cx="5196840" cy="435133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buNone/>
            </a:pP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только те виды отдыха, которые устроят вас и вашего ребенка.</a:t>
            </a: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152" t="4057" r="3078" b="5429"/>
          <a:stretch/>
        </p:blipFill>
        <p:spPr>
          <a:xfrm>
            <a:off x="9178834" y="331812"/>
            <a:ext cx="3013166" cy="2586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3" y="318340"/>
            <a:ext cx="3448594" cy="2599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063" y="4232365"/>
            <a:ext cx="3480924" cy="24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607" y="234337"/>
            <a:ext cx="6426924" cy="4932226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buNone/>
            </a:pPr>
            <a:r>
              <a:rPr lang="ru-RU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Планируя экскурсию на отдыхе, обсудите с ребенком заранее, как он к этому относится, если реакция негативна, попробуйте найти компромисс.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05" y="347548"/>
            <a:ext cx="4446677" cy="2994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58" t="3550" r="1285" b="9980"/>
          <a:stretch/>
        </p:blipFill>
        <p:spPr>
          <a:xfrm>
            <a:off x="7729668" y="3536096"/>
            <a:ext cx="3896274" cy="27514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65" y="3536096"/>
            <a:ext cx="6627223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ru-RU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найти другую экскурсию, которая интересна и вашему ребенку. Советуйтесь с ребенком, будьте внимательным слушателем, ценность общения не в количестве времени, а в качестве общения (внимание, уважение, понимание).</a:t>
            </a:r>
          </a:p>
        </p:txBody>
      </p:sp>
    </p:spTree>
    <p:extLst>
      <p:ext uri="{BB962C8B-B14F-4D97-AF65-F5344CB8AC3E}">
        <p14:creationId xmlns:p14="http://schemas.microsoft.com/office/powerpoint/2010/main" val="36939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59" y="707861"/>
            <a:ext cx="4787536" cy="435133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 – это хорошо. </a:t>
            </a:r>
            <a:endParaRPr lang="ru-RU" sz="32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прекрасно. </a:t>
            </a:r>
            <a:endParaRPr lang="ru-RU" sz="32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</a:t>
            </a: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купание – это хорошо. </a:t>
            </a:r>
          </a:p>
          <a:p>
            <a:pPr marL="0" indent="0">
              <a:buNone/>
            </a:pPr>
            <a:r>
              <a:rPr lang="ru-RU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Экзотика – это хорошо. </a:t>
            </a:r>
          </a:p>
          <a:p>
            <a:endParaRPr lang="ru-RU" sz="3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2111" y="707861"/>
            <a:ext cx="5564777" cy="38164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Неорганизованный отдых – плохо!</a:t>
            </a:r>
          </a:p>
          <a:p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тени – плохо!</a:t>
            </a:r>
          </a:p>
          <a:p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Многочасовое купание – плохо!</a:t>
            </a:r>
          </a:p>
          <a:p>
            <a:r>
              <a:rPr lang="ru-RU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Заморские инфекции – опасно!</a:t>
            </a: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5390060" y="753277"/>
            <a:ext cx="1001486" cy="679269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5390060" y="1858800"/>
            <a:ext cx="1001486" cy="679269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5360940" y="3361027"/>
            <a:ext cx="1001486" cy="679269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390060" y="2508519"/>
            <a:ext cx="1001486" cy="679269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920" y="4213535"/>
            <a:ext cx="2418806" cy="24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343</Words>
  <Application>Microsoft Office PowerPoint</Application>
  <PresentationFormat>Произвольный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Отдых с ребенком лето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с ребенком лето</dc:title>
  <dc:creator>Windows User</dc:creator>
  <cp:lastModifiedBy>natalya</cp:lastModifiedBy>
  <cp:revision>8</cp:revision>
  <dcterms:created xsi:type="dcterms:W3CDTF">2020-05-10T18:56:29Z</dcterms:created>
  <dcterms:modified xsi:type="dcterms:W3CDTF">2020-05-23T21:07:14Z</dcterms:modified>
</cp:coreProperties>
</file>