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dn.lifehacker.ru/wp-content/uploads/2015/03/yajtso-dinozavra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ow-clever.com/wp-content/uploads/2020/03/izobrazhenie_viber_2020-03-25_23-30-41pr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grow-clever.com/wp-content/uploads/2020/03/izobrazhenie_viber_2020-03-24_21-01-56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dn.lifehacker.ru/wp-content/uploads/2015/03/Domik-dlya-kukly-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grow-clever.com/wp-content/uploads/2020/03/izobrazhenie_viber_2020-03-25_19-54-58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dn.lifehacker.ru/wp-content/uploads/2015/03/marblerollmosaic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dn.lifehacker.ru/wp-content/uploads/2015/03/Risuem-pal-tsami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994" y="818605"/>
            <a:ext cx="9657806" cy="251677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занять ребенка дома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3887" y="5129349"/>
            <a:ext cx="1767840" cy="9405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 2020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6" y="160844"/>
            <a:ext cx="9488219" cy="50100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Замороженное яйцо динозавра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pagingfunmums.com">
            <a:hlinkClick r:id="rId2" tooltip="&quot;&quot;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4396" r="4754" b="6509"/>
          <a:stretch/>
        </p:blipFill>
        <p:spPr bwMode="auto">
          <a:xfrm>
            <a:off x="313508" y="2049253"/>
            <a:ext cx="4824549" cy="330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82194" y="105647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815"/>
              </a:spcBef>
              <a:spcAft>
                <a:spcPts val="1815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ребёнок любит динозавров, покажите ему, как древние ящеры вылуплялись из яиц. В воздушный шарик положите фигурку динозавра и залейте её подкрашенной водой, затем отправьте шарик в морозилку. Когда вода замёрзнет, зовите юных палеонтологов. Снимите с яиц «скорлупу» шарика, рассмотрите динозавра в толще льда. Доставать игрушку можно с помощью маленького молотка (только делать это нужно в очках для плавания, чтобы мелкие льдинки не повредили глаза).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73758"/>
            <a:ext cx="9435968" cy="518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теней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4149" y="1572626"/>
            <a:ext cx="6505303" cy="33930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стены и настольной лампы устройте театр теней. Не огорчайтесь, если в начале изображаемые ваши животные будут непохожи на настоящих. В этой игре главное – не точность, а настроение! Кроме теней можно опробовать и другие игры со светом, например, прозрачные разноцветные пластинки конструктора особенно интересно смотрятся при подсвечивании сзади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59" y="1118032"/>
            <a:ext cx="2854399" cy="1909022"/>
          </a:xfrm>
          <a:prstGeom prst="rect">
            <a:avLst/>
          </a:prstGeom>
        </p:spPr>
      </p:pic>
      <p:pic>
        <p:nvPicPr>
          <p:cNvPr id="5" name="Рисунок 4" descr="https://grow-clever.com/wp-content/uploads/2020/03/izobrazhenie_viber_2020-03-25_23-30-41pr-550x550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177" y="3161211"/>
            <a:ext cx="3535204" cy="331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2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51" y="108593"/>
            <a:ext cx="9540471" cy="4922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Световой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 или бокс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grow-clever.com/wp-content/uploads/2020/03/izobrazhenie_viber_2020-03-25_19-10-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013" y="1366834"/>
            <a:ext cx="3004627" cy="41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98126" y="2266764"/>
            <a:ext cx="62962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1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световой стол или бокс и рисовать на нём, играть, переводить картинки. Для этого подойдёт прозрачный бокс для хранения, а также гирлянда, идеально, если она светодиодная и на батарейках.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7" y="108594"/>
            <a:ext cx="9435968" cy="4835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коробок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7773" y="2194701"/>
            <a:ext cx="5355772" cy="324871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города из коробок, баночек, бутылочек, картона, бумаги, пластилина, пробок, конструктора и т.д.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grow-clever.com/wp-content/uploads/2020/03/izobrazhenie_viber_2020-03-24_21-01-56-550x55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177" y="1704438"/>
            <a:ext cx="4649424" cy="422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24" y="134718"/>
            <a:ext cx="9603275" cy="6751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Домик для кукол своими руками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mollymoocrafts.com/">
            <a:hlinkClick r:id="rId2" tooltip="&quot;&quot;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9429" t="4021" r="7538" b="6367"/>
          <a:stretch/>
        </p:blipFill>
        <p:spPr bwMode="auto">
          <a:xfrm>
            <a:off x="243839" y="1392291"/>
            <a:ext cx="4319451" cy="42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67793" y="984068"/>
            <a:ext cx="72368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15"/>
              </a:spcBef>
              <a:spcAft>
                <a:spcPts val="181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день делаем — неделю играем! Набор для архитектурного творчества: обувные коробки, скотч, бумага для папье-маше, бумага для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скрапбукинга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обои, краски, канцелярский клей, газеты.</a:t>
            </a:r>
          </a:p>
          <a:p>
            <a:pPr algn="just">
              <a:spcBef>
                <a:spcPts val="1815"/>
              </a:spcBef>
              <a:spcAft>
                <a:spcPts val="181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Вставьте обувные коробки друг в друга под углом 90 градусов. Из двух коробок получится один угол дома и один этаж. Конструкцию можно делать любой, в зависимости от полёта фантазии. Скрепите коробки между собой скотчем.</a:t>
            </a:r>
          </a:p>
          <a:p>
            <a:pPr algn="just">
              <a:spcBef>
                <a:spcPts val="1815"/>
              </a:spcBef>
              <a:spcAft>
                <a:spcPts val="181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Затем весь домик обклейте газетами, а на слой газет приклейте бумагу для папье-маше. На этой основе можно упражняться в создании интерьера. Краски, обои, красивая бумага и даже кусочки линолеума понадобятся для оформления стен, пола и потолка. Расставьте мебель, и кукольный особняк готов.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grow-clever.com/wp-content/uploads/2020/03/izobrazhenie_viber_2020-03-25_19-54-58-550x55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0926" y="1411546"/>
            <a:ext cx="4354285" cy="44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68388" y="1844767"/>
            <a:ext cx="63659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Обниматься, дуреть, смеяться, шутить, делать друг другу массаж, заплетать косички, делать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маникюр.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всячески проявлять свою любовь!</a:t>
            </a:r>
            <a:br>
              <a:rPr lang="ru-RU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270" y="856775"/>
            <a:ext cx="9603275" cy="329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 </a:t>
            </a:r>
          </a:p>
          <a:p>
            <a:pPr marL="0" indent="0" algn="ctr">
              <a:buNone/>
            </a:pPr>
            <a:r>
              <a:rPr lang="ru-RU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98" y="3601128"/>
            <a:ext cx="3370896" cy="25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66949"/>
            <a:ext cx="9662391" cy="43603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 время карантина дети внезапно перестали ходить в детсады, школы, кружки, встречаться с друзьями и даже гулять, однако им нужно развиваться. Как же заинтересовать ребёнка в домашней изоляции?</a:t>
            </a:r>
            <a:br>
              <a:rPr lang="ru-RU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904" y="957943"/>
            <a:ext cx="9714642" cy="450840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родителям стоит следить за тем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получали полноценное питание и витамины,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соблюдали распорядок дня,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дышали свежим воздухом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минимум, регулярно проветривать комнату и следить за чистотой никто не запрещал).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 работаете удалённо, находите время от времени полчаса, чтобы посидеть с ребёнком.</a:t>
            </a:r>
          </a:p>
          <a:p>
            <a:pPr algn="just"/>
            <a:endParaRPr lang="ru-RU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15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139" y="169553"/>
            <a:ext cx="3291840" cy="5968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сумо</a:t>
            </a:r>
            <a:b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cdn.lifehacker.ru/wp-content/uploads/2015/03/Sum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4547" y="1521445"/>
            <a:ext cx="4165464" cy="36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04114" y="1521444"/>
            <a:ext cx="58782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папиной футболки и подушек можно устроить сражение. В большую футболку помещаются маленькие дети и мягкие подушки. Чем шире окажутся бойцы в обхвате, тем безопаснее поединок.</a:t>
            </a:r>
          </a:p>
        </p:txBody>
      </p:sp>
    </p:spTree>
    <p:extLst>
      <p:ext uri="{BB962C8B-B14F-4D97-AF65-F5344CB8AC3E}">
        <p14:creationId xmlns:p14="http://schemas.microsoft.com/office/powerpoint/2010/main" val="22513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182880"/>
            <a:ext cx="11948160" cy="4528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шары и малярный скотч: активные игры дома</a:t>
            </a:r>
            <a:b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2113"/>
            <a:ext cx="12096206" cy="472875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шарики и стаканчики можно использовать для активных игр дома. Нанесите малярным скотчем разметку на пол или на ковёр, чтобы определить границы игр. С помощью таких нехитрых средств можно: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сыграть в классики, а пластиковая чашечка выступит в роли шайбы;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на полу мишень; выигрывать будет тот, чей шарик закатится ближе к центру;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крестики и нолики на стаканчики или шары разного цвета, чтобы играть на полу;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себе гнездо, в котором птица защищает яйца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стаканчики) от нападения змеи;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устроить соревнования по прыжкам в длину, отмечая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рекорды</a:t>
            </a: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полосами   скотча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превратиться в канатоходцев, которым нужно обойти всю квартиру,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шагнув в сторону от линии.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4" y="3322488"/>
            <a:ext cx="3648892" cy="27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3" y="761736"/>
            <a:ext cx="11773987" cy="13021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 рогатке из пластикового стаканчика и воздушного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шара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47" y="2229452"/>
            <a:ext cx="4880152" cy="3317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20937" y="2229452"/>
            <a:ext cx="6601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15"/>
              </a:spcBef>
              <a:spcAft>
                <a:spcPts val="1815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Разрежьте пополам пластиковый стаканчик. Хвостик воздушного шарика завяжите узлом, не надувая. Отрежьте широкую часть шарика и натяните половину с хвостиком на стаканчик. У вас в руках — весёлый заменитель рогатки. Положите в стаканчик «пулю» (пластиковый или ватный шарик) и дёрните за хвостик шарика. Можете устраивать чемпионаты по дальности стрельбы.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6" y="134718"/>
            <a:ext cx="9671099" cy="579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Прицельная стрельба стеклянными шариками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www.onecraftyplace.com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414" y="1849484"/>
            <a:ext cx="3990370" cy="38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1669" y="1987454"/>
            <a:ext cx="73935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15"/>
              </a:spcBef>
              <a:spcAft>
                <a:spcPts val="1815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Стеклянные шарики дают возможность придумать море игр. Возьмите коробку из-под обуви и сделайте несколько полукруглых вырезов с разным радиусом по длинному краю. Переверните коробку вверх дном. У вас получился гараж с разными воротами. Они-то и будут целью для шариков. Поставьте коробку (её можно раскрасить) на стол и постарайтесь прицельно попасть катящимся шариком в самые узкие ворота. Победит тот, у кого больше попаданий.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883" y="99883"/>
            <a:ext cx="9603275" cy="5880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 без пятен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buzzfeed.com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51392" y="1575480"/>
            <a:ext cx="4230711" cy="425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4171" y="2500428"/>
            <a:ext cx="67578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15"/>
              </a:spcBef>
              <a:spcAft>
                <a:spcPts val="1815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залить немного геля для душа, смешанного с красителями, в прочный герметично закрывающийся пакет, ребёнок сможет рисовать пальцами футуристические картины и не пачкаться!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647" y="160844"/>
            <a:ext cx="9603275" cy="5184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эксперимент с воздушными шарами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94" y="1572161"/>
            <a:ext cx="5197232" cy="34701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0284" y="1934367"/>
            <a:ext cx="57201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15"/>
              </a:spcBef>
              <a:spcAft>
                <a:spcPts val="181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Покажите ребёнку химический эксперимент на кухне. Насыпьте в воздушный шарик ложку соды, а в пустую пластиковую бутылку налейте уксус. Наденьте шарик на горлышко бутылки и плотно закрепите. Постепенно высыпайте соду из шарика в бутылку. Реакция нейтрализации приведёт к выделению большого количества углекислого газа, который надует воздушный шар.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92</TotalTime>
  <Words>455</Words>
  <Application>Microsoft Office PowerPoint</Application>
  <PresentationFormat>Произвольный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Gallery</vt:lpstr>
      <vt:lpstr>Чем занять ребенка дома</vt:lpstr>
      <vt:lpstr>Презентация PowerPoint</vt:lpstr>
      <vt:lpstr>Презентация PowerPoint</vt:lpstr>
      <vt:lpstr> Борьба сумо </vt:lpstr>
      <vt:lpstr>Пластиковые шары и малярный скотч: активные игры дома </vt:lpstr>
      <vt:lpstr>Альтернатива рогатке из пластикового стаканчика и воздушного  шара</vt:lpstr>
      <vt:lpstr>Прицельная стрельба стеклянными шариками </vt:lpstr>
      <vt:lpstr>Рисование без пятен </vt:lpstr>
      <vt:lpstr>Научный эксперимент с воздушными шарами </vt:lpstr>
      <vt:lpstr>Замороженное яйцо динозавра </vt:lpstr>
      <vt:lpstr>Театр теней</vt:lpstr>
      <vt:lpstr>Световой стол или бокс</vt:lpstr>
      <vt:lpstr>Города из коробок</vt:lpstr>
      <vt:lpstr>Домик для кукол своими руками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занять ребенка дома.</dc:title>
  <dc:creator>Windows User</dc:creator>
  <cp:lastModifiedBy>natalya</cp:lastModifiedBy>
  <cp:revision>11</cp:revision>
  <dcterms:created xsi:type="dcterms:W3CDTF">2020-05-10T17:23:49Z</dcterms:created>
  <dcterms:modified xsi:type="dcterms:W3CDTF">2020-05-23T20:57:09Z</dcterms:modified>
</cp:coreProperties>
</file>